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168" r:id="rId2"/>
    <p:sldId id="4173" r:id="rId3"/>
    <p:sldId id="4172" r:id="rId4"/>
    <p:sldId id="4174" r:id="rId5"/>
    <p:sldId id="4175" r:id="rId6"/>
    <p:sldId id="4177" r:id="rId7"/>
    <p:sldId id="4178" r:id="rId8"/>
    <p:sldId id="4179" r:id="rId9"/>
    <p:sldId id="4180" r:id="rId10"/>
    <p:sldId id="279" r:id="rId11"/>
    <p:sldId id="285" r:id="rId1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5033" autoAdjust="0"/>
  </p:normalViewPr>
  <p:slideViewPr>
    <p:cSldViewPr snapToGrid="0">
      <p:cViewPr varScale="1">
        <p:scale>
          <a:sx n="111" d="100"/>
          <a:sy n="111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7" tIns="96637" rIns="96637" bIns="96637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442eb61d9d_0_70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7" tIns="96637" rIns="96637" bIns="96637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-3236977" y="3236975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0804182-6D9F-5323-691C-65C3C7BA32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9339" y="6382509"/>
            <a:ext cx="434109" cy="38404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16C55F-58EA-3400-C4B2-1F39046AD670}"/>
              </a:ext>
            </a:extLst>
          </p:cNvPr>
          <p:cNvSpPr/>
          <p:nvPr userDrawn="1"/>
        </p:nvSpPr>
        <p:spPr>
          <a:xfrm rot="5400000" flipH="1" flipV="1">
            <a:off x="-3236977" y="3236975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7658529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699187" y="2388297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6069" y="3897145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9A60F4A-BBC8-3D16-71F5-AC8426CC4F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9339" y="6382509"/>
            <a:ext cx="434109" cy="38404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F8D7AE-6B3A-B195-ED86-44C09C86337F}"/>
              </a:ext>
            </a:extLst>
          </p:cNvPr>
          <p:cNvSpPr/>
          <p:nvPr userDrawn="1"/>
        </p:nvSpPr>
        <p:spPr>
          <a:xfrm rot="5400000" flipH="1" flipV="1">
            <a:off x="-3236977" y="3236975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E0B5ED-0168-034E-6C0F-307B31B6F3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9339" y="6382509"/>
            <a:ext cx="434109" cy="38404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89C8D6-947D-F505-AD6C-CF6319684DB9}"/>
              </a:ext>
            </a:extLst>
          </p:cNvPr>
          <p:cNvSpPr/>
          <p:nvPr userDrawn="1"/>
        </p:nvSpPr>
        <p:spPr>
          <a:xfrm rot="5400000" flipH="1" flipV="1">
            <a:off x="-3236977" y="3236975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9016" y="1747520"/>
            <a:ext cx="2226360" cy="2940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68657" y="1758108"/>
            <a:ext cx="2226360" cy="2940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18256" y="1758108"/>
            <a:ext cx="2226360" cy="2940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33847" y="1758108"/>
            <a:ext cx="2226360" cy="2940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DE9E208-3AD1-F466-6111-6D99891DCF0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9339" y="6382509"/>
            <a:ext cx="434109" cy="38404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FADE9-B41B-708E-83E7-50D664C075A6}"/>
              </a:ext>
            </a:extLst>
          </p:cNvPr>
          <p:cNvSpPr/>
          <p:nvPr userDrawn="1"/>
        </p:nvSpPr>
        <p:spPr>
          <a:xfrm rot="5400000" flipH="1" flipV="1">
            <a:off x="-3236977" y="3236975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C8235D-A7A0-64FF-CB29-F8CA38A62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9339" y="6382509"/>
            <a:ext cx="434109" cy="38404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59" r:id="rId4"/>
    <p:sldLayoutId id="2147483658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952623" y="474600"/>
            <a:ext cx="6514000" cy="59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B388-9F0F-35D1-9070-6166D11F570F}"/>
              </a:ext>
            </a:extLst>
          </p:cNvPr>
          <p:cNvSpPr txBox="1"/>
          <p:nvPr/>
        </p:nvSpPr>
        <p:spPr>
          <a:xfrm>
            <a:off x="5907024" y="5344717"/>
            <a:ext cx="5338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tx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استاد راهنما : </a:t>
            </a:r>
            <a:r>
              <a:rPr lang="fa-I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سجاد فرخ</a:t>
            </a:r>
            <a:r>
              <a:rPr lang="fa-IR" dirty="0">
                <a:solidFill>
                  <a:schemeClr val="tx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ی</a:t>
            </a:r>
            <a:endParaRPr lang="fa-I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fa-IR" sz="1600" dirty="0">
                <a:solidFill>
                  <a:schemeClr val="tx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گرد آورنده : </a:t>
            </a:r>
            <a:r>
              <a:rPr lang="fa-IR" dirty="0">
                <a:solidFill>
                  <a:schemeClr val="tx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علیرضا کاروی  - 403032641</a:t>
            </a:r>
            <a:endParaRPr lang="fa-I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en-US" dirty="0">
              <a:solidFill>
                <a:schemeClr val="tx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Google Shape;193;p32">
            <a:extLst>
              <a:ext uri="{FF2B5EF4-FFF2-40B4-BE49-F238E27FC236}">
                <a16:creationId xmlns:a16="http://schemas.microsoft.com/office/drawing/2014/main" id="{CE6B474C-3BC5-4561-56B3-7AC013D0F72A}"/>
              </a:ext>
            </a:extLst>
          </p:cNvPr>
          <p:cNvSpPr txBox="1">
            <a:spLocks/>
          </p:cNvSpPr>
          <p:nvPr/>
        </p:nvSpPr>
        <p:spPr>
          <a:xfrm>
            <a:off x="786212" y="2553691"/>
            <a:ext cx="9726997" cy="1167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4400" spc="0" dirty="0">
                <a:latin typeface="Vazir" panose="020B0603030804020204" pitchFamily="34" charset="-78"/>
                <a:cs typeface="Vazir" panose="020B0603030804020204" pitchFamily="34" charset="-78"/>
              </a:rPr>
              <a:t>درس تصویر برداری رقمی</a:t>
            </a:r>
          </a:p>
        </p:txBody>
      </p:sp>
      <p:sp>
        <p:nvSpPr>
          <p:cNvPr id="7" name="Google Shape;194;p32">
            <a:extLst>
              <a:ext uri="{FF2B5EF4-FFF2-40B4-BE49-F238E27FC236}">
                <a16:creationId xmlns:a16="http://schemas.microsoft.com/office/drawing/2014/main" id="{E036EFF8-9CCA-A51B-8AE4-6E4B1E1D80CC}"/>
              </a:ext>
            </a:extLst>
          </p:cNvPr>
          <p:cNvSpPr txBox="1"/>
          <p:nvPr/>
        </p:nvSpPr>
        <p:spPr>
          <a:xfrm>
            <a:off x="3843933" y="1665997"/>
            <a:ext cx="65140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fa-IR" sz="3600" dirty="0">
                <a:latin typeface="Vazir" panose="020B0603030804020204" pitchFamily="34" charset="-78"/>
                <a:cs typeface="Vazir" panose="020B0603030804020204" pitchFamily="34" charset="-78"/>
              </a:rPr>
              <a:t>تمرین </a:t>
            </a:r>
            <a:r>
              <a:rPr lang="en-US" sz="3600" dirty="0">
                <a:latin typeface="Vazir" panose="020B0603030804020204" pitchFamily="34" charset="-78"/>
                <a:cs typeface="Vazir" panose="020B0603030804020204" pitchFamily="34" charset="-78"/>
              </a:rPr>
              <a:t>1403/07/19</a:t>
            </a:r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31978-8CAA-7333-1F78-8C8D1B00F1C9}"/>
              </a:ext>
            </a:extLst>
          </p:cNvPr>
          <p:cNvSpPr txBox="1"/>
          <p:nvPr/>
        </p:nvSpPr>
        <p:spPr>
          <a:xfrm>
            <a:off x="4847963" y="3798091"/>
            <a:ext cx="53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tx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مثال کاربرد دوربین حرارتی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32679" y="946771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DD02E-BC03-3289-CDB9-D57FCAB20048}"/>
              </a:ext>
            </a:extLst>
          </p:cNvPr>
          <p:cNvSpPr txBox="1"/>
          <p:nvPr/>
        </p:nvSpPr>
        <p:spPr>
          <a:xfrm>
            <a:off x="1396180" y="1167877"/>
            <a:ext cx="7531509" cy="694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  <a:spcAft>
                <a:spcPts val="1200"/>
              </a:spcAft>
            </a:pPr>
            <a:r>
              <a:rPr lang="fa-I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پس از سی سال کار حرفه ای در فناوری اطلاعات . از پیشرفت سریع دانش کامپیوتر دانستم هر روز باید بیاموزم یا فردا باید بگویم هیچ نمی دانم .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8383" y="402512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912165" y="2139662"/>
            <a:ext cx="9279835" cy="473259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A7C5809-F0CB-6F29-4FDF-668FD60C4441}"/>
              </a:ext>
            </a:extLst>
          </p:cNvPr>
          <p:cNvSpPr txBox="1">
            <a:spLocks/>
          </p:cNvSpPr>
          <p:nvPr/>
        </p:nvSpPr>
        <p:spPr>
          <a:xfrm>
            <a:off x="1396180" y="2580664"/>
            <a:ext cx="3352800" cy="4524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علیرضا کاروی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304BC59-4FEB-B540-1C67-4BAF93E2D8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/>
          <p:nvPr/>
        </p:nvSpPr>
        <p:spPr>
          <a:xfrm>
            <a:off x="1059050" y="464000"/>
            <a:ext cx="10465200" cy="59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193;p32">
            <a:extLst>
              <a:ext uri="{FF2B5EF4-FFF2-40B4-BE49-F238E27FC236}">
                <a16:creationId xmlns:a16="http://schemas.microsoft.com/office/drawing/2014/main" id="{F5245886-7988-67CE-175A-FCE7A9D98DB4}"/>
              </a:ext>
            </a:extLst>
          </p:cNvPr>
          <p:cNvSpPr txBox="1">
            <a:spLocks/>
          </p:cNvSpPr>
          <p:nvPr/>
        </p:nvSpPr>
        <p:spPr>
          <a:xfrm>
            <a:off x="3525920" y="2261400"/>
            <a:ext cx="5531461" cy="1167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60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متشکرم!</a:t>
            </a:r>
            <a:endParaRPr lang="fa-IR" sz="6000" spc="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51B347-8236-B3FB-270B-DF3A2C0357CE}"/>
              </a:ext>
            </a:extLst>
          </p:cNvPr>
          <p:cNvSpPr/>
          <p:nvPr/>
        </p:nvSpPr>
        <p:spPr>
          <a:xfrm>
            <a:off x="4965103" y="4289126"/>
            <a:ext cx="2653093" cy="467139"/>
          </a:xfrm>
          <a:prstGeom prst="roundRect">
            <a:avLst>
              <a:gd name="adj" fmla="val 461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علیرضا کاروی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3464-8975-0E51-B293-ABCB48465D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591F5-49BE-FD08-49EF-C21D36F5293C}"/>
              </a:ext>
            </a:extLst>
          </p:cNvPr>
          <p:cNvSpPr txBox="1"/>
          <p:nvPr/>
        </p:nvSpPr>
        <p:spPr>
          <a:xfrm>
            <a:off x="1059049" y="3817553"/>
            <a:ext cx="5531461" cy="281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400" spc="0" dirty="0">
              <a:solidFill>
                <a:srgbClr val="43434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ALIREZA KARAVI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IRAN: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00983133355555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00989125210076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UAE: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00971504504324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Web Site: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www.alikaravi.ir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spc="0" dirty="0">
                <a:solidFill>
                  <a:srgbClr val="43434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www.NTK.ir</a:t>
            </a:r>
          </a:p>
          <a:p>
            <a:pPr rtl="1">
              <a:lnSpc>
                <a:spcPct val="115000"/>
              </a:lnSpc>
              <a:buClr>
                <a:schemeClr val="dk1"/>
              </a:buClr>
              <a:buSzPts val="1100"/>
            </a:pPr>
            <a:endParaRPr lang="fa-IR" sz="1400" spc="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dirty="0"/>
              <a:t>بازرسی تجهیزات صنعتی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42790-DF4E-AECC-8DA7-AE64CD2C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33" y="1391643"/>
            <a:ext cx="10736173" cy="2753109"/>
          </a:xfrm>
          <a:prstGeom prst="rect">
            <a:avLst/>
          </a:prstGeom>
        </p:spPr>
      </p:pic>
      <p:pic>
        <p:nvPicPr>
          <p:cNvPr id="1026" name="Picture 2" descr="FLIR T-Series | Teledyne FLIR">
            <a:extLst>
              <a:ext uri="{FF2B5EF4-FFF2-40B4-BE49-F238E27FC236}">
                <a16:creationId xmlns:a16="http://schemas.microsoft.com/office/drawing/2014/main" id="{C098BF52-F09C-DC39-557E-D06E3EEA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39" y="4368375"/>
            <a:ext cx="3513467" cy="22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-Series for Science | Teledyne FLIR">
            <a:extLst>
              <a:ext uri="{FF2B5EF4-FFF2-40B4-BE49-F238E27FC236}">
                <a16:creationId xmlns:a16="http://schemas.microsoft.com/office/drawing/2014/main" id="{D50CB9A7-56A3-5636-ACDA-60F64370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71" y="4406001"/>
            <a:ext cx="32670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1E90B-BACE-239D-E3F9-CC65D8C4642F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Fluke Ti400</a:t>
            </a:r>
            <a:r>
              <a:rPr lang="en-US" sz="1200" dirty="0"/>
              <a:t>  </a:t>
            </a:r>
            <a:r>
              <a:rPr lang="fa-IR" sz="1200" dirty="0"/>
              <a:t> </a:t>
            </a:r>
            <a:r>
              <a:rPr lang="en-US" sz="1200" b="1" dirty="0"/>
              <a:t>FLIR E-Series</a:t>
            </a:r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</p:spTree>
    <p:extLst>
      <p:ext uri="{BB962C8B-B14F-4D97-AF65-F5344CB8AC3E}">
        <p14:creationId xmlns:p14="http://schemas.microsoft.com/office/powerpoint/2010/main" val="38653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Thermoteknix</a:t>
            </a:r>
            <a:r>
              <a:rPr lang="en-US" sz="1200" dirty="0"/>
              <a:t> </a:t>
            </a:r>
            <a:r>
              <a:rPr lang="en-US" sz="1200" dirty="0" err="1"/>
              <a:t>MicroCAM</a:t>
            </a:r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dirty="0"/>
              <a:t>نظامی و دفاعی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BF29B34-6FFD-F940-F731-F4C3627131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D5335-EDB1-4C8D-7904-ED76E3B3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607" y="935217"/>
            <a:ext cx="6068272" cy="3343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D8C87-761F-AC0B-E54B-4EFC7C8EA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607" y="3845432"/>
            <a:ext cx="6354062" cy="27816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6ABBB9-C458-20B0-D736-D08817421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2"/>
          <a:stretch/>
        </p:blipFill>
        <p:spPr bwMode="auto">
          <a:xfrm>
            <a:off x="317161" y="2081758"/>
            <a:ext cx="4314825" cy="207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5A0B2F6-3DA5-4F7E-3B3E-83AD45056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8"/>
          <a:stretch/>
        </p:blipFill>
        <p:spPr bwMode="auto">
          <a:xfrm>
            <a:off x="317161" y="4356610"/>
            <a:ext cx="4228960" cy="222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91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6A3BF5-FCDA-2B09-CB7B-A99E0525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10" y="1957864"/>
            <a:ext cx="1073205" cy="1225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MicroCAM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IrGO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thermal imaging camera</a:t>
            </a:r>
          </a:p>
          <a:p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dirty="0"/>
              <a:t>ماژولار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603FD-3B2E-BD8D-EA44-C1321820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272" y="1464978"/>
            <a:ext cx="7079238" cy="2349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6F3C6-7C55-4A49-22C6-2DD69F39BD39}"/>
              </a:ext>
            </a:extLst>
          </p:cNvPr>
          <p:cNvSpPr txBox="1"/>
          <p:nvPr/>
        </p:nvSpPr>
        <p:spPr>
          <a:xfrm>
            <a:off x="5867072" y="4522319"/>
            <a:ext cx="62880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دوربین  های ماژولار برای اتصال به مادربرد های صنعتی</a:t>
            </a:r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DABB6-AAA2-900C-A072-0F9B4DDE8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3256936"/>
            <a:ext cx="4521432" cy="29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4A4A4A"/>
                </a:solidFill>
                <a:effectLst/>
                <a:highlight>
                  <a:srgbClr val="F6F6F6"/>
                </a:highlight>
                <a:latin typeface="Industry-Light"/>
              </a:rPr>
              <a:t>FLIR ETS320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تست مدار های الکترونیکی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098" name="Picture 2" descr="product image">
            <a:extLst>
              <a:ext uri="{FF2B5EF4-FFF2-40B4-BE49-F238E27FC236}">
                <a16:creationId xmlns:a16="http://schemas.microsoft.com/office/drawing/2014/main" id="{F9007EBE-D90E-4B62-4B2D-0790F6DD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60" y="555955"/>
            <a:ext cx="57150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C50F2-6B29-61F3-5263-D7CE89BCF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527" y="1928012"/>
            <a:ext cx="4934027" cy="32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EF8DA2F-7FF8-A24A-CDB8-7DE5D906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28" y="415867"/>
            <a:ext cx="4896339" cy="38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200" dirty="0"/>
              <a:t>برای نظارت و بررسی وضعیت گیاهان</a:t>
            </a:r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en-US" sz="2800" dirty="0" err="1"/>
              <a:t>MicaSense</a:t>
            </a:r>
            <a:r>
              <a:rPr lang="en-US" sz="2800" dirty="0"/>
              <a:t> </a:t>
            </a:r>
            <a:r>
              <a:rPr lang="en-US" sz="2800" dirty="0" err="1"/>
              <a:t>Altum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D8EC8E2-2D78-C5EC-1CF4-0EC2C733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49" y="5021640"/>
            <a:ext cx="97536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92D983E-3576-5C68-2DF2-0A0754DE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14" y="1527977"/>
            <a:ext cx="4888122" cy="325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7F8A426-6D78-7B1C-9C39-9FD68354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0104"/>
            <a:ext cx="2857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20F16B-1500-CDA8-B72D-D5BB02CCB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282" y="3712378"/>
            <a:ext cx="2510315" cy="12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</a:rPr>
              <a:t>FLIR TG275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تعمیرات خودرو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2B1C7-69FA-3C9B-251B-BA36804F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74" y="1213458"/>
            <a:ext cx="5736227" cy="4008799"/>
          </a:xfrm>
          <a:prstGeom prst="rect">
            <a:avLst/>
          </a:prstGeom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CAE0D3A-ACE2-2320-C2DC-313C9E61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6" y="174514"/>
            <a:ext cx="4324673" cy="43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E6912-B425-A6A9-87C3-F535EAF4E0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4" t="6136"/>
          <a:stretch/>
        </p:blipFill>
        <p:spPr>
          <a:xfrm>
            <a:off x="2225222" y="3680929"/>
            <a:ext cx="5182455" cy="31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200" dirty="0"/>
              <a:t>برای اتصال به پهپاد</a:t>
            </a:r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دوربین های غیر صنعتی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FAD26AA-611B-F243-2D2C-F3C32F930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41CF63-7B5B-03AF-DB15-6FD32DC6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3369"/>
            <a:ext cx="5683542" cy="4210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126BF-DCD0-1A45-51B5-E9BD8DFC6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31"/>
          <a:stretch/>
        </p:blipFill>
        <p:spPr>
          <a:xfrm>
            <a:off x="105312" y="74235"/>
            <a:ext cx="3737511" cy="3092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5609A-27FC-BD43-CC4B-4A2218BD1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48" y="4003182"/>
            <a:ext cx="4248368" cy="2749691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5FAF9C4-8D56-749B-E795-B66E8D3A7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208" y="1326292"/>
            <a:ext cx="4033661" cy="403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45922-3D67-0D07-11AC-E44B296BE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842" y="4671343"/>
            <a:ext cx="3389700" cy="21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22F8F6-909D-4872-64E3-D5034395E38A}"/>
              </a:ext>
            </a:extLst>
          </p:cNvPr>
          <p:cNvSpPr txBox="1"/>
          <p:nvPr/>
        </p:nvSpPr>
        <p:spPr>
          <a:xfrm>
            <a:off x="4333875" y="74235"/>
            <a:ext cx="759142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8B75D-70F1-9CA7-855C-8081CCAA1404}"/>
              </a:ext>
            </a:extLst>
          </p:cNvPr>
          <p:cNvSpPr txBox="1"/>
          <p:nvPr/>
        </p:nvSpPr>
        <p:spPr>
          <a:xfrm>
            <a:off x="5713482" y="673402"/>
            <a:ext cx="6288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200" b="1" i="0" dirty="0">
                <a:effectLst/>
                <a:highlight>
                  <a:srgbClr val="FFFFFF"/>
                </a:highlight>
                <a:latin typeface="IRANSansWeb_FaNum"/>
              </a:rPr>
              <a:t>کاربرد </a:t>
            </a:r>
            <a:r>
              <a:rPr lang="fa-IR" sz="1200" b="1" dirty="0">
                <a:highlight>
                  <a:srgbClr val="FFFFFF"/>
                </a:highlight>
                <a:latin typeface="IRANSansWeb_FaNum"/>
              </a:rPr>
              <a:t>خانگی</a:t>
            </a:r>
            <a:endParaRPr lang="fa-IR" sz="1200" b="1" i="0" dirty="0">
              <a:effectLst/>
              <a:highlight>
                <a:srgbClr val="FFFFFF"/>
              </a:highlight>
              <a:latin typeface="IRANSansWeb_FaN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FA2E1-9B2E-963B-DEC3-090AC6567E0B}"/>
              </a:ext>
            </a:extLst>
          </p:cNvPr>
          <p:cNvSpPr txBox="1"/>
          <p:nvPr/>
        </p:nvSpPr>
        <p:spPr>
          <a:xfrm>
            <a:off x="5867072" y="48044"/>
            <a:ext cx="581057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دوربین های غیر صنعتی</a:t>
            </a:r>
            <a:endParaRPr lang="fa-IR" sz="48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DE46E-031C-E804-B17F-E55BD426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3" y="48044"/>
            <a:ext cx="2513979" cy="3783927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2FAD26AA-611B-F243-2D2C-F3C32F930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CA1501-AE47-809D-6548-72204649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63" y="1751617"/>
            <a:ext cx="5061584" cy="506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33DC921-DA74-97BB-CEDF-5703EBAA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92" y="1042162"/>
            <a:ext cx="4483894" cy="448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-ppt-templat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</Words>
  <Application>Microsoft Office PowerPoint</Application>
  <PresentationFormat>Widescreen</PresentationFormat>
  <Paragraphs>40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Amazon Ember</vt:lpstr>
      <vt:lpstr>Arial</vt:lpstr>
      <vt:lpstr>Avenir Next LT Pro</vt:lpstr>
      <vt:lpstr>Calibri</vt:lpstr>
      <vt:lpstr>Gill Sans Ultra Bold</vt:lpstr>
      <vt:lpstr>Industry-Light</vt:lpstr>
      <vt:lpstr>IRANSansWeb_FaNum</vt:lpstr>
      <vt:lpstr>Montserrat</vt:lpstr>
      <vt:lpstr>Tahoma</vt:lpstr>
      <vt:lpstr>Vazir</vt:lpstr>
      <vt:lpstr>minimal-ppt-template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created xsi:type="dcterms:W3CDTF">2022-06-22T01:27:02Z</dcterms:created>
  <dcterms:modified xsi:type="dcterms:W3CDTF">2024-10-12T08:23:32Z</dcterms:modified>
</cp:coreProperties>
</file>